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77" r:id="rId11"/>
    <p:sldId id="257" r:id="rId12"/>
    <p:sldId id="258" r:id="rId13"/>
    <p:sldId id="259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 autoAdjust="0"/>
  </p:normalViewPr>
  <p:slideViewPr>
    <p:cSldViewPr>
      <p:cViewPr>
        <p:scale>
          <a:sx n="106" d="100"/>
          <a:sy n="106" d="100"/>
        </p:scale>
        <p:origin x="-8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2" name="כותרת משנה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20" name="מציין מיקום של כותרת תחתונה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אליפסה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מלבן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אליפסה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מלבן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מלבן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9" name="תרשים זרימה: תהליך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תרשים זרימה: תהליך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וגה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אליפסה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טבעת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מלבן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0CCF6E3-9407-416E-9D5B-C663917B1DD7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CFF657-8BF4-45B6-9CDE-5C3950611B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מלבן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wmf"/><Relationship Id="rId4" Type="http://schemas.openxmlformats.org/officeDocument/2006/relationships/package" Target="../embeddings/Microsoft_Word_Document1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הסבר מלבני מעוגל 3"/>
          <p:cNvSpPr/>
          <p:nvPr/>
        </p:nvSpPr>
        <p:spPr>
          <a:xfrm>
            <a:off x="1295400" y="1066800"/>
            <a:ext cx="6324600" cy="4267200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1500" dirty="0" smtClean="0">
                <a:solidFill>
                  <a:schemeClr val="accent3"/>
                </a:solidFill>
                <a:latin typeface="Comic Sans MS" pitchFamily="66" charset="0"/>
              </a:rPr>
              <a:t>Letters</a:t>
            </a:r>
            <a:r>
              <a:rPr lang="en-US" sz="3200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endParaRPr lang="ar-SA" sz="3200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0" y="914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Fill in the missing: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              </a:t>
            </a:r>
            <a:r>
              <a:rPr lang="en-US" dirty="0" err="1" smtClean="0">
                <a:latin typeface="Comic Sans MS" pitchFamily="66" charset="0"/>
              </a:rPr>
              <a:t>d___g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486400"/>
            <a:ext cx="1752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3.     o</a:t>
            </a:r>
            <a:endParaRPr lang="ar-SA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038600"/>
            <a:ext cx="1752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2.    u</a:t>
            </a:r>
            <a:endParaRPr lang="ar-SA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286000"/>
            <a:ext cx="1752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1.    a</a:t>
            </a:r>
            <a:endParaRPr lang="ar-SA" sz="3600" dirty="0">
              <a:latin typeface="Comic Sans MS" pitchFamily="66" charset="0"/>
            </a:endParaRPr>
          </a:p>
        </p:txBody>
      </p:sp>
      <p:pic>
        <p:nvPicPr>
          <p:cNvPr id="8" name="תמונה 7" descr="dr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838200"/>
            <a:ext cx="2171700" cy="1571192"/>
          </a:xfrm>
          <a:prstGeom prst="rect">
            <a:avLst/>
          </a:prstGeom>
        </p:spPr>
      </p:pic>
      <p:pic>
        <p:nvPicPr>
          <p:cNvPr id="9" name="תמונה 8" descr="f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362200"/>
            <a:ext cx="1833562" cy="1833562"/>
          </a:xfrm>
          <a:prstGeom prst="rect">
            <a:avLst/>
          </a:prstGeom>
        </p:spPr>
      </p:pic>
      <p:pic>
        <p:nvPicPr>
          <p:cNvPr id="10" name="תמונה 9" descr="w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4495800"/>
            <a:ext cx="2596116" cy="1524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28600"/>
            <a:ext cx="6858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Fill in the missing:</a:t>
            </a:r>
          </a:p>
          <a:p>
            <a:endParaRPr lang="en-US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                    </a:t>
            </a:r>
            <a:r>
              <a:rPr lang="en-US" sz="3600" dirty="0" err="1" smtClean="0">
                <a:latin typeface="Comic Sans MS" pitchFamily="66" charset="0"/>
              </a:rPr>
              <a:t>D____d</a:t>
            </a:r>
            <a:endParaRPr lang="ar-SA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438400"/>
            <a:ext cx="2133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1.      e</a:t>
            </a:r>
            <a:endParaRPr lang="ar-SA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4800600"/>
            <a:ext cx="2133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3.      </a:t>
            </a:r>
            <a:r>
              <a:rPr lang="en-US" sz="3600" dirty="0" err="1" smtClean="0">
                <a:latin typeface="Comic Sans MS" pitchFamily="66" charset="0"/>
              </a:rPr>
              <a:t>i</a:t>
            </a:r>
            <a:endParaRPr lang="ar-SA" sz="36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657600"/>
            <a:ext cx="2133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2.      a</a:t>
            </a:r>
            <a:endParaRPr lang="ar-SA" sz="3600" dirty="0">
              <a:latin typeface="Comic Sans MS" pitchFamily="66" charset="0"/>
            </a:endParaRPr>
          </a:p>
        </p:txBody>
      </p:sp>
      <p:pic>
        <p:nvPicPr>
          <p:cNvPr id="8" name="תמונה 7" descr="ex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4495800"/>
            <a:ext cx="2133600" cy="2143125"/>
          </a:xfrm>
          <a:prstGeom prst="rect">
            <a:avLst/>
          </a:prstGeom>
        </p:spPr>
      </p:pic>
      <p:pic>
        <p:nvPicPr>
          <p:cNvPr id="9" name="תמונה 8" descr="f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528887"/>
            <a:ext cx="2109787" cy="1493445"/>
          </a:xfrm>
          <a:prstGeom prst="rect">
            <a:avLst/>
          </a:prstGeom>
        </p:spPr>
      </p:pic>
      <p:pic>
        <p:nvPicPr>
          <p:cNvPr id="10" name="תמונה 9" descr="f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514600"/>
            <a:ext cx="1694126" cy="16716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304800"/>
            <a:ext cx="53340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What is the meaning of: </a:t>
            </a:r>
          </a:p>
          <a:p>
            <a:endParaRPr lang="en-US" sz="3600" dirty="0" smtClean="0">
              <a:latin typeface="Comic Sans MS" pitchFamily="66" charset="0"/>
            </a:endParaRPr>
          </a:p>
          <a:p>
            <a:r>
              <a:rPr lang="en-US" sz="3600" dirty="0" smtClean="0">
                <a:latin typeface="Comic Sans MS" pitchFamily="66" charset="0"/>
              </a:rPr>
              <a:t>                  Happy  </a:t>
            </a:r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667000"/>
            <a:ext cx="2286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1.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فرحان</a:t>
            </a:r>
            <a:r>
              <a:rPr lang="ar-SA" sz="36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SA" sz="3600" dirty="0" smtClean="0"/>
              <a:t>       </a:t>
            </a:r>
            <a:endParaRPr lang="ar-S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181600"/>
            <a:ext cx="243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3.              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تعبان</a:t>
            </a:r>
            <a:endParaRPr lang="ar-SA" sz="36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962400"/>
            <a:ext cx="243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2.              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حزين</a:t>
            </a:r>
            <a:endParaRPr lang="ar-SA" sz="36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תמונה 7" descr="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2057400"/>
            <a:ext cx="2508930" cy="1409700"/>
          </a:xfrm>
          <a:prstGeom prst="rect">
            <a:avLst/>
          </a:prstGeom>
        </p:spPr>
      </p:pic>
      <p:pic>
        <p:nvPicPr>
          <p:cNvPr id="9" name="תמונה 8" descr="w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191000"/>
            <a:ext cx="1528763" cy="1528763"/>
          </a:xfrm>
          <a:prstGeom prst="rect">
            <a:avLst/>
          </a:prstGeom>
        </p:spPr>
      </p:pic>
      <p:pic>
        <p:nvPicPr>
          <p:cNvPr id="10" name="תמונה 9" descr="w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2970" y="2609850"/>
            <a:ext cx="2044442" cy="12001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57200"/>
            <a:ext cx="60198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What is the meaning of :  </a:t>
            </a:r>
          </a:p>
          <a:p>
            <a:pPr algn="ctr"/>
            <a:endParaRPr lang="en-US" sz="3600" dirty="0" smtClean="0">
              <a:latin typeface="Comic Sans MS" pitchFamily="66" charset="0"/>
            </a:endParaRPr>
          </a:p>
          <a:p>
            <a:pPr algn="ctr"/>
            <a:r>
              <a:rPr lang="en-US" sz="3600" dirty="0" smtClean="0">
                <a:latin typeface="Comic Sans MS" pitchFamily="66" charset="0"/>
              </a:rPr>
              <a:t>Tired </a:t>
            </a:r>
            <a:endParaRPr lang="ar-SA" sz="36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181600"/>
            <a:ext cx="25908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3.            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عطشان</a:t>
            </a:r>
            <a:endParaRPr lang="ar-SA" sz="36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038600"/>
            <a:ext cx="243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2.              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جائع</a:t>
            </a:r>
            <a:endParaRPr lang="ar-SA" sz="36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895600"/>
            <a:ext cx="2438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1.               </a:t>
            </a:r>
            <a:r>
              <a:rPr lang="ar-SA" sz="3600" b="1" dirty="0" smtClean="0">
                <a:latin typeface="Arabic Typesetting" pitchFamily="66" charset="-78"/>
                <a:cs typeface="Arabic Typesetting" pitchFamily="66" charset="-78"/>
              </a:rPr>
              <a:t>تعبان</a:t>
            </a:r>
            <a:endParaRPr lang="ar-SA" sz="36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7" name="תמונה 6" descr="gr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1981200"/>
            <a:ext cx="1833563" cy="1833563"/>
          </a:xfrm>
          <a:prstGeom prst="rect">
            <a:avLst/>
          </a:prstGeom>
        </p:spPr>
      </p:pic>
      <p:pic>
        <p:nvPicPr>
          <p:cNvPr id="8" name="תמונה 7" descr="w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657600"/>
            <a:ext cx="1773708" cy="923925"/>
          </a:xfrm>
          <a:prstGeom prst="rect">
            <a:avLst/>
          </a:prstGeom>
        </p:spPr>
      </p:pic>
      <p:pic>
        <p:nvPicPr>
          <p:cNvPr id="9" name="תמונה 8" descr="w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953000"/>
            <a:ext cx="2231077" cy="11906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47800" y="533400"/>
            <a:ext cx="5791200" cy="7620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Activity 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5" name="كائن 4"/>
          <p:cNvGraphicFramePr>
            <a:graphicFrameLocks noChangeAspect="1"/>
          </p:cNvGraphicFramePr>
          <p:nvPr/>
        </p:nvGraphicFramePr>
        <p:xfrm>
          <a:off x="2667000" y="1828800"/>
          <a:ext cx="3810000" cy="297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showAsIcon="1" r:id="rId4" imgW="914400" imgH="714240" progId="Word.Document.12">
                  <p:embed/>
                </p:oleObj>
              </mc:Choice>
              <mc:Fallback>
                <p:oleObj name="Document" showAsIcon="1" r:id="rId4" imgW="914400" imgH="71424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3810000" cy="297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homework</a:t>
            </a:r>
            <a:endParaRPr lang="he-IL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אובייקט 3"/>
          <p:cNvGraphicFramePr>
            <a:graphicFrameLocks noChangeAspect="1"/>
          </p:cNvGraphicFramePr>
          <p:nvPr/>
        </p:nvGraphicFramePr>
        <p:xfrm>
          <a:off x="1066800" y="1524000"/>
          <a:ext cx="178190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Acrobat Document" showAsIcon="1" r:id="rId3" imgW="914400" imgH="743040" progId="AcroExch.Document.7">
                  <p:embed/>
                </p:oleObj>
              </mc:Choice>
              <mc:Fallback>
                <p:oleObj name="Acrobat Document" showAsIcon="1" r:id="rId3" imgW="914400" imgH="743040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524000"/>
                        <a:ext cx="1781908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אובייקט 4"/>
          <p:cNvGraphicFramePr>
            <a:graphicFrameLocks noChangeAspect="1"/>
          </p:cNvGraphicFramePr>
          <p:nvPr/>
        </p:nvGraphicFramePr>
        <p:xfrm>
          <a:off x="3962400" y="1752600"/>
          <a:ext cx="12954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Acrobat Document" showAsIcon="1" r:id="rId5" imgW="914400" imgH="743040" progId="AcroExch.Document.7">
                  <p:embed/>
                </p:oleObj>
              </mc:Choice>
              <mc:Fallback>
                <p:oleObj name="Acrobat Document" showAsIcon="1" r:id="rId5" imgW="914400" imgH="743040" progId="AcroExch.Document.7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752600"/>
                        <a:ext cx="1295400" cy="105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אובייקט 5"/>
          <p:cNvGraphicFramePr>
            <a:graphicFrameLocks noChangeAspect="1"/>
          </p:cNvGraphicFramePr>
          <p:nvPr/>
        </p:nvGraphicFramePr>
        <p:xfrm>
          <a:off x="6629400" y="1676400"/>
          <a:ext cx="1219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Acrobat Document" showAsIcon="1" r:id="rId7" imgW="914400" imgH="743040" progId="AcroExch.Document.7">
                  <p:embed/>
                </p:oleObj>
              </mc:Choice>
              <mc:Fallback>
                <p:oleObj name="Acrobat Document" showAsIcon="1" r:id="rId7" imgW="914400" imgH="743040" progId="AcroExch.Document.7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676400"/>
                        <a:ext cx="1219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אובייקט 6"/>
          <p:cNvGraphicFramePr>
            <a:graphicFrameLocks noChangeAspect="1"/>
          </p:cNvGraphicFramePr>
          <p:nvPr/>
        </p:nvGraphicFramePr>
        <p:xfrm>
          <a:off x="3915508" y="3057524"/>
          <a:ext cx="111369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Acrobat Document" showAsIcon="1" r:id="rId9" imgW="914400" imgH="743040" progId="AcroExch.Document.7">
                  <p:embed/>
                </p:oleObj>
              </mc:Choice>
              <mc:Fallback>
                <p:oleObj name="Acrobat Document" showAsIcon="1" r:id="rId9" imgW="914400" imgH="743040" progId="AcroExch.Document.7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5508" y="3057524"/>
                        <a:ext cx="1113692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Questions: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71600" y="1447800"/>
            <a:ext cx="7498080" cy="8382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What is the small letter of: </a:t>
            </a:r>
            <a:r>
              <a:rPr lang="en-US" b="1" u="sng" dirty="0" smtClean="0">
                <a:solidFill>
                  <a:srgbClr val="7030A0"/>
                </a:solidFill>
                <a:latin typeface="Comic Sans MS" pitchFamily="66" charset="0"/>
              </a:rPr>
              <a:t>D :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  <a:p>
            <a:pPr marL="514350" indent="-514350">
              <a:buNone/>
            </a:pPr>
            <a:endParaRPr lang="en-US" dirty="0" smtClean="0">
              <a:latin typeface="Comic Sans MS" pitchFamily="66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1371600" y="2590800"/>
            <a:ext cx="1071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Comic Sans MS" pitchFamily="66" charset="0"/>
              </a:rPr>
              <a:t> b</a:t>
            </a:r>
          </a:p>
        </p:txBody>
      </p:sp>
      <p:sp>
        <p:nvSpPr>
          <p:cNvPr id="5" name="מלבן 4"/>
          <p:cNvSpPr/>
          <p:nvPr/>
        </p:nvSpPr>
        <p:spPr>
          <a:xfrm>
            <a:off x="1447800" y="3429000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800" dirty="0" smtClean="0">
                <a:latin typeface="Comic Sans MS" pitchFamily="66" charset="0"/>
              </a:rPr>
              <a:t>b)  </a:t>
            </a:r>
            <a:r>
              <a:rPr lang="en-US" sz="3200" dirty="0" smtClean="0">
                <a:latin typeface="Comic Sans MS" pitchFamily="66" charset="0"/>
              </a:rPr>
              <a:t>f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447800" y="4191000"/>
            <a:ext cx="962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en-US" sz="2400" b="1" dirty="0" smtClean="0">
                <a:latin typeface="Comic Sans MS" pitchFamily="66" charset="0"/>
              </a:rPr>
              <a:t>c)  </a:t>
            </a:r>
            <a:r>
              <a:rPr lang="en-US" sz="3200" dirty="0" smtClean="0">
                <a:latin typeface="Comic Sans MS" pitchFamily="66" charset="0"/>
              </a:rPr>
              <a:t>d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7" name="תמונה 6" descr="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133600"/>
            <a:ext cx="1889074" cy="1252538"/>
          </a:xfrm>
          <a:prstGeom prst="rect">
            <a:avLst/>
          </a:prstGeom>
        </p:spPr>
      </p:pic>
      <p:pic>
        <p:nvPicPr>
          <p:cNvPr id="8" name="תמונה 7" descr="خخ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3581400"/>
            <a:ext cx="1604963" cy="1604963"/>
          </a:xfrm>
          <a:prstGeom prst="rect">
            <a:avLst/>
          </a:prstGeom>
        </p:spPr>
      </p:pic>
      <p:pic>
        <p:nvPicPr>
          <p:cNvPr id="9" name="תמונה 8" descr="احسن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2200" y="5638800"/>
            <a:ext cx="2286000" cy="752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2)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The capital letter of </a:t>
            </a:r>
            <a:r>
              <a:rPr lang="en-US" b="1" u="sng" dirty="0" err="1" smtClean="0">
                <a:solidFill>
                  <a:srgbClr val="7030A0"/>
                </a:solidFill>
                <a:latin typeface="Comic Sans MS" pitchFamily="66" charset="0"/>
              </a:rPr>
              <a:t>i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:  </a:t>
            </a: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743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a)  E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667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b)  I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667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c)    Y 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" name="תמונה 6" descr="حح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3886200"/>
            <a:ext cx="1959695" cy="1697539"/>
          </a:xfrm>
          <a:prstGeom prst="rect">
            <a:avLst/>
          </a:prstGeom>
        </p:spPr>
      </p:pic>
      <p:pic>
        <p:nvPicPr>
          <p:cNvPr id="8" name="תמונה 7" descr="خخخ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91000"/>
            <a:ext cx="1352550" cy="1352550"/>
          </a:xfrm>
          <a:prstGeom prst="rect">
            <a:avLst/>
          </a:prstGeom>
        </p:spPr>
      </p:pic>
      <p:pic>
        <p:nvPicPr>
          <p:cNvPr id="9" name="תמונה 8" descr="ت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657600"/>
            <a:ext cx="2001040" cy="18716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3)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The capital letter of </a:t>
            </a:r>
            <a:r>
              <a:rPr lang="en-US" b="1" u="sng" dirty="0" smtClean="0">
                <a:solidFill>
                  <a:srgbClr val="7030A0"/>
                </a:solidFill>
                <a:latin typeface="Comic Sans MS" pitchFamily="66" charset="0"/>
              </a:rPr>
              <a:t>u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: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895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a)  Y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2895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b)  U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c)   W 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8" name="תמונה 7" descr="n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1" y="5029200"/>
            <a:ext cx="2514600" cy="1571625"/>
          </a:xfrm>
          <a:prstGeom prst="rect">
            <a:avLst/>
          </a:prstGeom>
        </p:spPr>
      </p:pic>
      <p:pic>
        <p:nvPicPr>
          <p:cNvPr id="9" name="תמונה 8" descr="فرحا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495800"/>
            <a:ext cx="2076450" cy="2200275"/>
          </a:xfrm>
          <a:prstGeom prst="rect">
            <a:avLst/>
          </a:prstGeom>
        </p:spPr>
      </p:pic>
      <p:pic>
        <p:nvPicPr>
          <p:cNvPr id="10" name="תמונה 9" descr="خخخخخ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4572000"/>
            <a:ext cx="2228850" cy="205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43000" y="609600"/>
            <a:ext cx="7498080" cy="83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4)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The small letter of </a:t>
            </a:r>
            <a:r>
              <a:rPr lang="en-US" b="1" u="sng" dirty="0" smtClean="0">
                <a:solidFill>
                  <a:srgbClr val="7030A0"/>
                </a:solidFill>
                <a:latin typeface="Comic Sans MS" pitchFamily="66" charset="0"/>
              </a:rPr>
              <a:t>B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: </a:t>
            </a:r>
          </a:p>
          <a:p>
            <a:pPr>
              <a:buNone/>
            </a:pPr>
            <a:endParaRPr lang="en-US" dirty="0" smtClean="0">
              <a:latin typeface="Comic Sans MS" pitchFamily="66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828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a)  b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828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   d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1828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c)     a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8" name="תמונה 7" descr="زز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4191000"/>
            <a:ext cx="2466975" cy="1847850"/>
          </a:xfrm>
          <a:prstGeom prst="rect">
            <a:avLst/>
          </a:prstGeom>
        </p:spPr>
      </p:pic>
      <p:pic>
        <p:nvPicPr>
          <p:cNvPr id="10" name="תמונה 9" descr="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114800"/>
            <a:ext cx="2133600" cy="1981200"/>
          </a:xfrm>
          <a:prstGeom prst="rect">
            <a:avLst/>
          </a:prstGeom>
        </p:spPr>
      </p:pic>
      <p:pic>
        <p:nvPicPr>
          <p:cNvPr id="11" name="תמונה 10" descr="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4010025"/>
            <a:ext cx="2286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228600"/>
            <a:ext cx="749808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5) </a:t>
            </a: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Continue: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  <a:latin typeface="Comic Sans MS" pitchFamily="66" charset="0"/>
              </a:rPr>
              <a:t> ---, d, e, f ,g  </a:t>
            </a:r>
          </a:p>
        </p:txBody>
      </p:sp>
      <p:sp>
        <p:nvSpPr>
          <p:cNvPr id="4" name="מלבן 3"/>
          <p:cNvSpPr/>
          <p:nvPr/>
        </p:nvSpPr>
        <p:spPr>
          <a:xfrm>
            <a:off x="990600" y="44958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>c)    e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990600" y="1752600"/>
            <a:ext cx="1282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a)    b</a:t>
            </a:r>
          </a:p>
        </p:txBody>
      </p:sp>
      <p:sp>
        <p:nvSpPr>
          <p:cNvPr id="6" name="מלבן 5"/>
          <p:cNvSpPr/>
          <p:nvPr/>
        </p:nvSpPr>
        <p:spPr>
          <a:xfrm>
            <a:off x="1066800" y="3048000"/>
            <a:ext cx="1277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   c</a:t>
            </a:r>
          </a:p>
        </p:txBody>
      </p:sp>
      <p:pic>
        <p:nvPicPr>
          <p:cNvPr id="7" name="תמונה 6" descr="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295400"/>
            <a:ext cx="2619375" cy="1295400"/>
          </a:xfrm>
          <a:prstGeom prst="rect">
            <a:avLst/>
          </a:prstGeom>
        </p:spPr>
      </p:pic>
      <p:pic>
        <p:nvPicPr>
          <p:cNvPr id="8" name="תמונה 7" descr="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819400"/>
            <a:ext cx="2628900" cy="1743075"/>
          </a:xfrm>
          <a:prstGeom prst="rect">
            <a:avLst/>
          </a:prstGeom>
        </p:spPr>
      </p:pic>
      <p:pic>
        <p:nvPicPr>
          <p:cNvPr id="9" name="תמונה 8" descr="ww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6) Continue: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 m, n , o , p , ----- </a:t>
            </a:r>
            <a:endParaRPr lang="en-US" b="1" dirty="0" smtClean="0">
              <a:latin typeface="Comic Sans MS" pitchFamily="66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533400" y="1752600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a)   p</a:t>
            </a:r>
            <a:endParaRPr lang="en-US" sz="3600" dirty="0"/>
          </a:p>
        </p:txBody>
      </p:sp>
      <p:sp>
        <p:nvSpPr>
          <p:cNvPr id="6" name="מלבן 5"/>
          <p:cNvSpPr/>
          <p:nvPr/>
        </p:nvSpPr>
        <p:spPr>
          <a:xfrm>
            <a:off x="609600" y="3048000"/>
            <a:ext cx="1281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b)   q</a:t>
            </a:r>
            <a:endParaRPr lang="en-US" sz="3600" dirty="0"/>
          </a:p>
        </p:txBody>
      </p:sp>
      <p:sp>
        <p:nvSpPr>
          <p:cNvPr id="7" name="מלבן 6"/>
          <p:cNvSpPr/>
          <p:nvPr/>
        </p:nvSpPr>
        <p:spPr>
          <a:xfrm>
            <a:off x="609600" y="4191000"/>
            <a:ext cx="1362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c)    r</a:t>
            </a:r>
            <a:endParaRPr lang="en-US" sz="3600" dirty="0"/>
          </a:p>
        </p:txBody>
      </p:sp>
      <p:pic>
        <p:nvPicPr>
          <p:cNvPr id="8" name="תמונה 7" descr="w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1219201"/>
            <a:ext cx="2537620" cy="1676400"/>
          </a:xfrm>
          <a:prstGeom prst="rect">
            <a:avLst/>
          </a:prstGeom>
        </p:spPr>
      </p:pic>
      <p:pic>
        <p:nvPicPr>
          <p:cNvPr id="9" name="תמונה 8" descr="w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505200"/>
            <a:ext cx="2238375" cy="2038350"/>
          </a:xfrm>
          <a:prstGeom prst="rect">
            <a:avLst/>
          </a:prstGeom>
        </p:spPr>
      </p:pic>
      <p:pic>
        <p:nvPicPr>
          <p:cNvPr id="10" name="תמונה 9" descr="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953000"/>
            <a:ext cx="2667000" cy="1714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80010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7) Continue: 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h , I , -----, k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905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1.   j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905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   g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1981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   L </a:t>
            </a:r>
            <a:endParaRPr lang="en-US" sz="3600" dirty="0"/>
          </a:p>
        </p:txBody>
      </p:sp>
      <p:pic>
        <p:nvPicPr>
          <p:cNvPr id="7" name="תמונה 6" descr="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886200"/>
            <a:ext cx="2343150" cy="1952625"/>
          </a:xfrm>
          <a:prstGeom prst="rect">
            <a:avLst/>
          </a:prstGeom>
        </p:spPr>
      </p:pic>
      <p:pic>
        <p:nvPicPr>
          <p:cNvPr id="8" name="תמונה 7" descr="ضض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886200"/>
            <a:ext cx="2362200" cy="1714500"/>
          </a:xfrm>
          <a:prstGeom prst="rect">
            <a:avLst/>
          </a:prstGeom>
        </p:spPr>
      </p:pic>
      <p:pic>
        <p:nvPicPr>
          <p:cNvPr id="10" name="תמונה 9" descr="w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505200"/>
            <a:ext cx="2238375" cy="20383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80010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Fill in the missing: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               c___ 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1.   a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2362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2.    u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2209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3.    </a:t>
            </a:r>
            <a:r>
              <a:rPr lang="en-US" sz="3600" dirty="0" err="1" smtClean="0"/>
              <a:t>i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9" name="תמונה 8" descr="ex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429000"/>
            <a:ext cx="2143125" cy="2143125"/>
          </a:xfrm>
          <a:prstGeom prst="rect">
            <a:avLst/>
          </a:prstGeom>
        </p:spPr>
      </p:pic>
      <p:pic>
        <p:nvPicPr>
          <p:cNvPr id="12" name="תמונה 11" descr="f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3581400"/>
            <a:ext cx="2667000" cy="1714500"/>
          </a:xfrm>
          <a:prstGeom prst="rect">
            <a:avLst/>
          </a:prstGeom>
        </p:spPr>
      </p:pic>
      <p:pic>
        <p:nvPicPr>
          <p:cNvPr id="13" name="תמונה 12" descr="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657600"/>
            <a:ext cx="2466975" cy="18478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מפנה השמש">
  <a:themeElements>
    <a:clrScheme name="מפנה השמש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מפנה השמש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מפנה השמ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492</TotalTime>
  <Words>211</Words>
  <Application>Microsoft Office PowerPoint</Application>
  <PresentationFormat>عرض على الشاشة (3:4)‏</PresentationFormat>
  <Paragraphs>60</Paragraphs>
  <Slides>15</Slides>
  <Notes>0</Notes>
  <HiddenSlides>0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15</vt:i4>
      </vt:variant>
    </vt:vector>
  </HeadingPairs>
  <TitlesOfParts>
    <vt:vector size="18" baseType="lpstr">
      <vt:lpstr>מפנה השמש</vt:lpstr>
      <vt:lpstr>Document</vt:lpstr>
      <vt:lpstr>Acrobat Document</vt:lpstr>
      <vt:lpstr>عرض تقديمي في PowerPoint</vt:lpstr>
      <vt:lpstr>Questions: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7) Continue:  h , I , -----, k   </vt:lpstr>
      <vt:lpstr>Fill in the missing:                c___ t </vt:lpstr>
      <vt:lpstr>Fill in the missing:                    d___g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you see in the pictures</dc:title>
  <dc:creator>win7</dc:creator>
  <cp:lastModifiedBy>PC</cp:lastModifiedBy>
  <cp:revision>47</cp:revision>
  <dcterms:created xsi:type="dcterms:W3CDTF">2013-03-09T15:22:42Z</dcterms:created>
  <dcterms:modified xsi:type="dcterms:W3CDTF">2016-10-31T07:43:50Z</dcterms:modified>
</cp:coreProperties>
</file>